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36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247007"/>
            <a:ext cx="7772400" cy="1470025"/>
          </a:xfrm>
        </p:spPr>
        <p:txBody>
          <a:bodyPr/>
          <a:lstStyle>
            <a:lvl1pPr>
              <a:defRPr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12467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A3CE6-E3CA-49FC-8B10-CB668E2BDBF2}" type="datetimeFigureOut">
              <a:rPr lang="pt-PT" smtClean="0"/>
              <a:t>08-02-2017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A615-D4BC-4C2D-AA46-97F8C45B48FF}" type="slidenum">
              <a:rPr lang="pt-PT" smtClean="0"/>
              <a:t>‹nº›</a:t>
            </a:fld>
            <a:endParaRPr lang="pt-PT"/>
          </a:p>
        </p:txBody>
      </p:sp>
      <p:pic>
        <p:nvPicPr>
          <p:cNvPr id="2050" name="Picture 2" descr="C:\Users\José Carlos Martins\Desktop\SPSim17\Imagem1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82"/>
          <a:stretch/>
        </p:blipFill>
        <p:spPr bwMode="auto">
          <a:xfrm>
            <a:off x="21363" y="33049"/>
            <a:ext cx="9110297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68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A3CE6-E3CA-49FC-8B10-CB668E2BDBF2}" type="datetimeFigureOut">
              <a:rPr lang="pt-PT" smtClean="0"/>
              <a:t>08-02-2017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A615-D4BC-4C2D-AA46-97F8C45B48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111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A3CE6-E3CA-49FC-8B10-CB668E2BDBF2}" type="datetimeFigureOut">
              <a:rPr lang="pt-PT" smtClean="0"/>
              <a:t>08-02-2017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A615-D4BC-4C2D-AA46-97F8C45B48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503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A3CE6-E3CA-49FC-8B10-CB668E2BDBF2}" type="datetimeFigureOut">
              <a:rPr lang="pt-PT" smtClean="0"/>
              <a:t>08-02-2017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A615-D4BC-4C2D-AA46-97F8C45B48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470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A3CE6-E3CA-49FC-8B10-CB668E2BDBF2}" type="datetimeFigureOut">
              <a:rPr lang="pt-PT" smtClean="0"/>
              <a:t>08-02-2017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A615-D4BC-4C2D-AA46-97F8C45B48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481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A3CE6-E3CA-49FC-8B10-CB668E2BDBF2}" type="datetimeFigureOut">
              <a:rPr lang="pt-PT" smtClean="0"/>
              <a:t>08-02-2017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A615-D4BC-4C2D-AA46-97F8C45B48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06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A3CE6-E3CA-49FC-8B10-CB668E2BDBF2}" type="datetimeFigureOut">
              <a:rPr lang="pt-PT" smtClean="0"/>
              <a:t>08-02-2017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A615-D4BC-4C2D-AA46-97F8C45B48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636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A3CE6-E3CA-49FC-8B10-CB668E2BDBF2}" type="datetimeFigureOut">
              <a:rPr lang="pt-PT" smtClean="0"/>
              <a:t>08-02-2017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A615-D4BC-4C2D-AA46-97F8C45B48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7363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A3CE6-E3CA-49FC-8B10-CB668E2BDBF2}" type="datetimeFigureOut">
              <a:rPr lang="pt-PT" smtClean="0"/>
              <a:t>08-02-2017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A615-D4BC-4C2D-AA46-97F8C45B48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795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A3CE6-E3CA-49FC-8B10-CB668E2BDBF2}" type="datetimeFigureOut">
              <a:rPr lang="pt-PT" smtClean="0"/>
              <a:t>08-02-2017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A615-D4BC-4C2D-AA46-97F8C45B48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449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A3CE6-E3CA-49FC-8B10-CB668E2BDBF2}" type="datetimeFigureOut">
              <a:rPr lang="pt-PT" smtClean="0"/>
              <a:t>08-02-2017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A615-D4BC-4C2D-AA46-97F8C45B48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4875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A3CE6-E3CA-49FC-8B10-CB668E2BDBF2}" type="datetimeFigureOut">
              <a:rPr lang="pt-PT" smtClean="0"/>
              <a:t>08-02-2017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5A615-D4BC-4C2D-AA46-97F8C45B48FF}" type="slidenum">
              <a:rPr lang="pt-PT" smtClean="0"/>
              <a:t>‹nº›</a:t>
            </a:fld>
            <a:endParaRPr lang="pt-PT"/>
          </a:p>
        </p:txBody>
      </p:sp>
      <p:pic>
        <p:nvPicPr>
          <p:cNvPr id="3074" name="Picture 2" descr="C:\Users\José Carlos Martins\Desktop\SPSim17\SPSim17.jp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5" t="11951" r="36577" b="38498"/>
          <a:stretch/>
        </p:blipFill>
        <p:spPr bwMode="auto">
          <a:xfrm>
            <a:off x="7596336" y="260648"/>
            <a:ext cx="136815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81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391023"/>
            <a:ext cx="7772400" cy="1470025"/>
          </a:xfrm>
        </p:spPr>
        <p:txBody>
          <a:bodyPr/>
          <a:lstStyle/>
          <a:p>
            <a:r>
              <a:rPr lang="pt-PT" dirty="0" smtClean="0"/>
              <a:t>?? título da comunicação ??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15616" y="4412704"/>
            <a:ext cx="6400800" cy="2040632"/>
          </a:xfrm>
        </p:spPr>
        <p:txBody>
          <a:bodyPr>
            <a:normAutofit lnSpcReduction="10000"/>
          </a:bodyPr>
          <a:lstStyle/>
          <a:p>
            <a:pPr algn="r"/>
            <a:r>
              <a:rPr lang="pt-PT" sz="2400" dirty="0" smtClean="0"/>
              <a:t>Autor, filiação</a:t>
            </a:r>
          </a:p>
          <a:p>
            <a:pPr algn="r"/>
            <a:r>
              <a:rPr lang="pt-PT" sz="2400" dirty="0" smtClean="0"/>
              <a:t>Autor, filiação</a:t>
            </a:r>
          </a:p>
          <a:p>
            <a:pPr algn="r"/>
            <a:r>
              <a:rPr lang="pt-PT" sz="2400" dirty="0" smtClean="0"/>
              <a:t>…</a:t>
            </a:r>
          </a:p>
          <a:p>
            <a:pPr algn="r"/>
            <a:r>
              <a:rPr lang="pt-PT" sz="2400" dirty="0" smtClean="0"/>
              <a:t>…</a:t>
            </a:r>
          </a:p>
          <a:p>
            <a:pPr algn="r"/>
            <a:r>
              <a:rPr lang="pt-PT" sz="2400" dirty="0" smtClean="0"/>
              <a:t>…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159061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Conflitos de interesse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1226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Introdução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39794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Objetivos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107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Metodologia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401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Resultados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7117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Conclusão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1885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Referências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6909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</Words>
  <Application>Microsoft Office PowerPoint</Application>
  <PresentationFormat>Apresentação no Ecrã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Tema do Office</vt:lpstr>
      <vt:lpstr>?? título da comunicação ??</vt:lpstr>
      <vt:lpstr>Conflitos de interesse</vt:lpstr>
      <vt:lpstr>Introdução</vt:lpstr>
      <vt:lpstr>Objetivos</vt:lpstr>
      <vt:lpstr>Metodologia</vt:lpstr>
      <vt:lpstr>Resultados</vt:lpstr>
      <vt:lpstr>Conclusão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?? título da comunicação ??</dc:title>
  <dc:creator>José Carlos Martins</dc:creator>
  <cp:lastModifiedBy>Natercia da Cunha</cp:lastModifiedBy>
  <cp:revision>2</cp:revision>
  <dcterms:created xsi:type="dcterms:W3CDTF">2017-02-05T09:49:45Z</dcterms:created>
  <dcterms:modified xsi:type="dcterms:W3CDTF">2017-02-08T13:21:07Z</dcterms:modified>
</cp:coreProperties>
</file>